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7" r:id="rId5"/>
    <p:sldId id="259" r:id="rId6"/>
    <p:sldId id="260" r:id="rId7"/>
    <p:sldId id="261" r:id="rId8"/>
    <p:sldId id="262" r:id="rId9"/>
    <p:sldId id="263" r:id="rId10"/>
    <p:sldId id="268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CF2DA-AA9A-4310-8AED-CCBF8D6F8A8A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32E1A-6165-4829-B85E-747BC8EF0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15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973A5-9783-4285-87B4-A1036F6D3548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1772E-DFB6-4ECE-A2B4-036A0ABED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B8EA-ADA0-4CDF-964C-0D547CEBF3B9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5712-391D-48F7-98F2-4BD70BDF5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0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4BF3E-5CCE-4FA3-A79B-95703C9571CB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1D296-EF49-48C2-8631-C539FA85A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66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00C71-D317-4EBD-9BC1-0C75ECE28800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46AE9-12E7-4EDB-A853-123A029C0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3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401CA-6787-4AFF-97B4-7F2DF2B223D7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91859-DE1D-44D3-AFA0-1572D0FD52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52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2B033-B738-41DB-BA09-BC3F662450F5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2ACCA-2E46-48BF-9671-5801CB73D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0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882E-B3CA-4D76-9435-B83770D43C60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6DDC4-95C0-4719-8C8A-07F881276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52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6CF53-87A4-491C-AFB1-6204BD2D7696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FDEA6-356D-4A3D-BE12-D8112325A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7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BACF8-32DB-49F9-BCE6-72B44F84016C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36F62-2CD2-420E-B65E-6556CE707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53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DCB4-EFBA-43DC-8B58-A189EF54F626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B5537-AB38-4FAF-9873-88B397B92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68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A5A95E-D613-4F8D-AC4E-1C6AEF2E6A6D}" type="datetimeFigureOut">
              <a:rPr lang="en-US"/>
              <a:pPr>
                <a:defRPr/>
              </a:pPr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FB6345-D525-41F7-B333-3DECA0446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Finding SimNet On 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3429000"/>
            <a:ext cx="5029200" cy="38100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You will select Office 2010 Office Suite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828800" y="3810000"/>
            <a:ext cx="1295400" cy="1371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45720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20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981200" y="2133600"/>
            <a:ext cx="838200" cy="175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990600" y="1763713"/>
            <a:ext cx="4953000" cy="3698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Fill out the correct info and click Next.  </a:t>
            </a:r>
          </a:p>
        </p:txBody>
      </p:sp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30480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3048000" y="2362200"/>
            <a:ext cx="2209800" cy="1295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7" name="TextBox 9"/>
          <p:cNvSpPr txBox="1">
            <a:spLocks noChangeArrowheads="1"/>
          </p:cNvSpPr>
          <p:nvPr/>
        </p:nvSpPr>
        <p:spPr bwMode="auto">
          <a:xfrm>
            <a:off x="1241425" y="1763713"/>
            <a:ext cx="3843338" cy="64611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You will need to know your 6 digit</a:t>
            </a:r>
          </a:p>
          <a:p>
            <a:r>
              <a:rPr lang="en-US"/>
              <a:t>WWU ID Number.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152900" y="5257800"/>
            <a:ext cx="3314700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9" name="TextBox 12"/>
          <p:cNvSpPr txBox="1">
            <a:spLocks noChangeArrowheads="1"/>
          </p:cNvSpPr>
          <p:nvPr/>
        </p:nvSpPr>
        <p:spPr bwMode="auto">
          <a:xfrm>
            <a:off x="1981200" y="4611688"/>
            <a:ext cx="3657600" cy="64611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Click next and get out your credit card or debit number.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All Folks!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cost of will be </a:t>
            </a:r>
            <a:r>
              <a:rPr lang="en-US" smtClean="0"/>
              <a:t>$</a:t>
            </a:r>
            <a:r>
              <a:rPr lang="en-US" smtClean="0"/>
              <a:t>52.95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Don’t forget to download Adobe Flash Player.  It’s free!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Remember you do not need to purchase a textbook.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You can test out but it is one bearish test.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Don’t know your student id number, email your WWU instructor and he/she can email it to you.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Or call WWU: Registrar Office: 573.592.4249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SimNet</a:t>
            </a:r>
            <a:r>
              <a:rPr lang="en-US" dirty="0" smtClean="0"/>
              <a:t> Tech Support: 800-331-5094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First We Need to go to the Website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en-US" dirty="0" smtClean="0"/>
              <a:t>Go to the website:  wwu.simnetonline.com</a:t>
            </a:r>
          </a:p>
          <a:p>
            <a:pPr marL="514350" indent="-514350">
              <a:buFont typeface="Arial" charset="0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First We Need to Go to the Website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2438400" y="381000"/>
            <a:ext cx="2438400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2" name="TextBox 15"/>
          <p:cNvSpPr txBox="1">
            <a:spLocks noChangeArrowheads="1"/>
          </p:cNvSpPr>
          <p:nvPr/>
        </p:nvSpPr>
        <p:spPr bwMode="auto">
          <a:xfrm>
            <a:off x="4876800" y="533400"/>
            <a:ext cx="2209800" cy="64611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Type address in your </a:t>
            </a:r>
          </a:p>
          <a:p>
            <a:r>
              <a:rPr lang="en-US"/>
              <a:t>Browser.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114800" y="4114800"/>
            <a:ext cx="2667000" cy="2438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TextBox 20"/>
          <p:cNvSpPr txBox="1">
            <a:spLocks noChangeArrowheads="1"/>
          </p:cNvSpPr>
          <p:nvPr/>
        </p:nvSpPr>
        <p:spPr bwMode="auto">
          <a:xfrm>
            <a:off x="1828800" y="3511550"/>
            <a:ext cx="4267200" cy="64611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Click on the orange tab, I want to buy online now.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962525" y="1200150"/>
            <a:ext cx="1600200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53000" y="1295400"/>
            <a:ext cx="685800" cy="762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3048000" y="762000"/>
            <a:ext cx="2362200" cy="9239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You will need this Adobe Flash Player so get it now.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752600" y="3810000"/>
            <a:ext cx="2971800" cy="1447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1293813" y="3473450"/>
            <a:ext cx="2895600" cy="3683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Answer 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524000" y="4191000"/>
            <a:ext cx="17526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685800" y="3841750"/>
            <a:ext cx="2590800" cy="3698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Answer 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066800" y="4191000"/>
            <a:ext cx="1981200" cy="175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914400" y="3733800"/>
            <a:ext cx="2743200" cy="64611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Check the box that you have read the agreement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1270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447800" y="1752600"/>
            <a:ext cx="2362200" cy="1524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1143000" y="685800"/>
            <a:ext cx="2209800" cy="12001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Scroll down to find</a:t>
            </a:r>
          </a:p>
          <a:p>
            <a:r>
              <a:rPr lang="en-US"/>
              <a:t>Your class or follow directions in box below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295400" y="1885950"/>
            <a:ext cx="7239000" cy="24574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553200" y="3810000"/>
            <a:ext cx="1676400" cy="2438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4191000" y="3440113"/>
            <a:ext cx="4038600" cy="3698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If you cannot find class, then click Next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207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Finding SimNet On Line</vt:lpstr>
      <vt:lpstr>First We Need to go to the Website</vt:lpstr>
      <vt:lpstr>First We Need to Go to the Website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That’s All Folks!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SimNet On Line</dc:title>
  <dc:creator>Jim</dc:creator>
  <cp:lastModifiedBy>James Davis</cp:lastModifiedBy>
  <cp:revision>12</cp:revision>
  <dcterms:created xsi:type="dcterms:W3CDTF">2010-10-29T03:06:35Z</dcterms:created>
  <dcterms:modified xsi:type="dcterms:W3CDTF">2011-08-13T18:49:20Z</dcterms:modified>
</cp:coreProperties>
</file>